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09" r:id="rId5"/>
    <p:sldId id="306" r:id="rId6"/>
    <p:sldId id="313" r:id="rId7"/>
    <p:sldId id="312" r:id="rId8"/>
    <p:sldId id="314" r:id="rId9"/>
    <p:sldId id="315" r:id="rId10"/>
    <p:sldId id="308" r:id="rId11"/>
    <p:sldId id="291" r:id="rId12"/>
    <p:sldId id="310" r:id="rId13"/>
    <p:sldId id="301" r:id="rId14"/>
    <p:sldId id="302" r:id="rId15"/>
    <p:sldId id="303" r:id="rId16"/>
    <p:sldId id="298" r:id="rId17"/>
    <p:sldId id="299" r:id="rId18"/>
    <p:sldId id="300" r:id="rId19"/>
    <p:sldId id="304" r:id="rId20"/>
    <p:sldId id="318" r:id="rId21"/>
    <p:sldId id="311" r:id="rId22"/>
    <p:sldId id="316" r:id="rId23"/>
    <p:sldId id="317" r:id="rId24"/>
    <p:sldId id="307" r:id="rId2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ED6E9-E299-4C21-B0FD-99243C24B9A8}" v="2" dt="2024-10-02T21:45:40.688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De Ponte" userId="afe041bb-00b6-4153-a6c8-ff0dd568e59b" providerId="ADAL" clId="{400ED6E9-E299-4C21-B0FD-99243C24B9A8}"/>
    <pc:docChg chg="undo custSel addSld modSld sldOrd">
      <pc:chgData name="Shaun De Ponte" userId="afe041bb-00b6-4153-a6c8-ff0dd568e59b" providerId="ADAL" clId="{400ED6E9-E299-4C21-B0FD-99243C24B9A8}" dt="2024-10-03T08:54:48.953" v="558" actId="20577"/>
      <pc:docMkLst>
        <pc:docMk/>
      </pc:docMkLst>
      <pc:sldChg chg="ord">
        <pc:chgData name="Shaun De Ponte" userId="afe041bb-00b6-4153-a6c8-ff0dd568e59b" providerId="ADAL" clId="{400ED6E9-E299-4C21-B0FD-99243C24B9A8}" dt="2024-10-02T21:50:11.550" v="456" actId="20578"/>
        <pc:sldMkLst>
          <pc:docMk/>
          <pc:sldMk cId="2349600505" sldId="300"/>
        </pc:sldMkLst>
      </pc:sldChg>
      <pc:sldChg chg="modSp mod">
        <pc:chgData name="Shaun De Ponte" userId="afe041bb-00b6-4153-a6c8-ff0dd568e59b" providerId="ADAL" clId="{400ED6E9-E299-4C21-B0FD-99243C24B9A8}" dt="2024-10-02T21:49:37.003" v="453" actId="1076"/>
        <pc:sldMkLst>
          <pc:docMk/>
          <pc:sldMk cId="3793359502" sldId="301"/>
        </pc:sldMkLst>
        <pc:spChg chg="mod">
          <ac:chgData name="Shaun De Ponte" userId="afe041bb-00b6-4153-a6c8-ff0dd568e59b" providerId="ADAL" clId="{400ED6E9-E299-4C21-B0FD-99243C24B9A8}" dt="2024-10-02T21:49:37.003" v="453" actId="1076"/>
          <ac:spMkLst>
            <pc:docMk/>
            <pc:sldMk cId="3793359502" sldId="301"/>
            <ac:spMk id="11" creationId="{9548A02E-9DCC-CED8-F2CC-235DFF833A78}"/>
          </ac:spMkLst>
        </pc:spChg>
        <pc:picChg chg="mod">
          <ac:chgData name="Shaun De Ponte" userId="afe041bb-00b6-4153-a6c8-ff0dd568e59b" providerId="ADAL" clId="{400ED6E9-E299-4C21-B0FD-99243C24B9A8}" dt="2024-10-02T21:43:52.314" v="354" actId="14100"/>
          <ac:picMkLst>
            <pc:docMk/>
            <pc:sldMk cId="3793359502" sldId="301"/>
            <ac:picMk id="12" creationId="{20CB241E-A1E8-59B9-86A6-64155C5166E1}"/>
          </ac:picMkLst>
        </pc:picChg>
      </pc:sldChg>
      <pc:sldChg chg="addSp modSp mod">
        <pc:chgData name="Shaun De Ponte" userId="afe041bb-00b6-4153-a6c8-ff0dd568e59b" providerId="ADAL" clId="{400ED6E9-E299-4C21-B0FD-99243C24B9A8}" dt="2024-10-02T21:45:22.097" v="438" actId="14100"/>
        <pc:sldMkLst>
          <pc:docMk/>
          <pc:sldMk cId="2741068292" sldId="302"/>
        </pc:sldMkLst>
        <pc:spChg chg="add mod">
          <ac:chgData name="Shaun De Ponte" userId="afe041bb-00b6-4153-a6c8-ff0dd568e59b" providerId="ADAL" clId="{400ED6E9-E299-4C21-B0FD-99243C24B9A8}" dt="2024-10-02T21:45:22.097" v="438" actId="14100"/>
          <ac:spMkLst>
            <pc:docMk/>
            <pc:sldMk cId="2741068292" sldId="302"/>
            <ac:spMk id="3" creationId="{1E9BF51A-2F5A-F113-7B16-D5F120F9E29A}"/>
          </ac:spMkLst>
        </pc:spChg>
        <pc:picChg chg="mod">
          <ac:chgData name="Shaun De Ponte" userId="afe041bb-00b6-4153-a6c8-ff0dd568e59b" providerId="ADAL" clId="{400ED6E9-E299-4C21-B0FD-99243C24B9A8}" dt="2024-10-02T21:44:49.464" v="435" actId="14100"/>
          <ac:picMkLst>
            <pc:docMk/>
            <pc:sldMk cId="2741068292" sldId="302"/>
            <ac:picMk id="4" creationId="{E19FC008-8853-CACF-DAE0-210013445243}"/>
          </ac:picMkLst>
        </pc:picChg>
      </pc:sldChg>
      <pc:sldChg chg="addSp modSp mod">
        <pc:chgData name="Shaun De Ponte" userId="afe041bb-00b6-4153-a6c8-ff0dd568e59b" providerId="ADAL" clId="{400ED6E9-E299-4C21-B0FD-99243C24B9A8}" dt="2024-10-02T21:45:45.863" v="441" actId="14100"/>
        <pc:sldMkLst>
          <pc:docMk/>
          <pc:sldMk cId="2883317734" sldId="303"/>
        </pc:sldMkLst>
        <pc:spChg chg="add mod">
          <ac:chgData name="Shaun De Ponte" userId="afe041bb-00b6-4153-a6c8-ff0dd568e59b" providerId="ADAL" clId="{400ED6E9-E299-4C21-B0FD-99243C24B9A8}" dt="2024-10-02T21:45:45.863" v="441" actId="14100"/>
          <ac:spMkLst>
            <pc:docMk/>
            <pc:sldMk cId="2883317734" sldId="303"/>
            <ac:spMk id="4" creationId="{A4CC2179-480A-D2CB-E4F1-5E48F0A394E9}"/>
          </ac:spMkLst>
        </pc:spChg>
      </pc:sldChg>
      <pc:sldChg chg="modSp mod">
        <pc:chgData name="Shaun De Ponte" userId="afe041bb-00b6-4153-a6c8-ff0dd568e59b" providerId="ADAL" clId="{400ED6E9-E299-4C21-B0FD-99243C24B9A8}" dt="2024-10-03T08:17:34.574" v="525" actId="20577"/>
        <pc:sldMkLst>
          <pc:docMk/>
          <pc:sldMk cId="2241820550" sldId="306"/>
        </pc:sldMkLst>
        <pc:spChg chg="mod">
          <ac:chgData name="Shaun De Ponte" userId="afe041bb-00b6-4153-a6c8-ff0dd568e59b" providerId="ADAL" clId="{400ED6E9-E299-4C21-B0FD-99243C24B9A8}" dt="2024-10-03T08:17:34.574" v="525" actId="20577"/>
          <ac:spMkLst>
            <pc:docMk/>
            <pc:sldMk cId="2241820550" sldId="306"/>
            <ac:spMk id="3" creationId="{776FBF83-0BF2-93BE-C4BE-BCA3BD4A2194}"/>
          </ac:spMkLst>
        </pc:spChg>
      </pc:sldChg>
      <pc:sldChg chg="modSp mod">
        <pc:chgData name="Shaun De Ponte" userId="afe041bb-00b6-4153-a6c8-ff0dd568e59b" providerId="ADAL" clId="{400ED6E9-E299-4C21-B0FD-99243C24B9A8}" dt="2024-10-03T08:54:48.953" v="558" actId="20577"/>
        <pc:sldMkLst>
          <pc:docMk/>
          <pc:sldMk cId="3283963366" sldId="308"/>
        </pc:sldMkLst>
        <pc:spChg chg="mod">
          <ac:chgData name="Shaun De Ponte" userId="afe041bb-00b6-4153-a6c8-ff0dd568e59b" providerId="ADAL" clId="{400ED6E9-E299-4C21-B0FD-99243C24B9A8}" dt="2024-10-03T08:54:48.953" v="558" actId="20577"/>
          <ac:spMkLst>
            <pc:docMk/>
            <pc:sldMk cId="3283963366" sldId="308"/>
            <ac:spMk id="6" creationId="{BAFD6D18-A7A6-6978-C697-7A7B455434BB}"/>
          </ac:spMkLst>
        </pc:spChg>
      </pc:sldChg>
      <pc:sldChg chg="modSp mod">
        <pc:chgData name="Shaun De Ponte" userId="afe041bb-00b6-4153-a6c8-ff0dd568e59b" providerId="ADAL" clId="{400ED6E9-E299-4C21-B0FD-99243C24B9A8}" dt="2024-10-03T06:11:17.277" v="476" actId="255"/>
        <pc:sldMkLst>
          <pc:docMk/>
          <pc:sldMk cId="1383574870" sldId="309"/>
        </pc:sldMkLst>
        <pc:spChg chg="mod">
          <ac:chgData name="Shaun De Ponte" userId="afe041bb-00b6-4153-a6c8-ff0dd568e59b" providerId="ADAL" clId="{400ED6E9-E299-4C21-B0FD-99243C24B9A8}" dt="2024-10-03T06:11:17.277" v="476" actId="255"/>
          <ac:spMkLst>
            <pc:docMk/>
            <pc:sldMk cId="1383574870" sldId="309"/>
            <ac:spMk id="7" creationId="{E15A5AD1-B3D5-642C-8C26-CE634A99D6CE}"/>
          </ac:spMkLst>
        </pc:spChg>
      </pc:sldChg>
      <pc:sldChg chg="modSp add mod">
        <pc:chgData name="Shaun De Ponte" userId="afe041bb-00b6-4153-a6c8-ff0dd568e59b" providerId="ADAL" clId="{400ED6E9-E299-4C21-B0FD-99243C24B9A8}" dt="2024-10-02T21:18:45.234" v="76" actId="14100"/>
        <pc:sldMkLst>
          <pc:docMk/>
          <pc:sldMk cId="1018723735" sldId="312"/>
        </pc:sldMkLst>
        <pc:spChg chg="mod">
          <ac:chgData name="Shaun De Ponte" userId="afe041bb-00b6-4153-a6c8-ff0dd568e59b" providerId="ADAL" clId="{400ED6E9-E299-4C21-B0FD-99243C24B9A8}" dt="2024-10-02T21:16:56.173" v="49" actId="20577"/>
          <ac:spMkLst>
            <pc:docMk/>
            <pc:sldMk cId="1018723735" sldId="312"/>
            <ac:spMk id="2" creationId="{C01C53B8-14BA-298A-12DD-96903DC5C27C}"/>
          </ac:spMkLst>
        </pc:spChg>
        <pc:spChg chg="mod">
          <ac:chgData name="Shaun De Ponte" userId="afe041bb-00b6-4153-a6c8-ff0dd568e59b" providerId="ADAL" clId="{400ED6E9-E299-4C21-B0FD-99243C24B9A8}" dt="2024-10-02T21:18:45.234" v="76" actId="14100"/>
          <ac:spMkLst>
            <pc:docMk/>
            <pc:sldMk cId="1018723735" sldId="312"/>
            <ac:spMk id="3" creationId="{776FBF83-0BF2-93BE-C4BE-BCA3BD4A2194}"/>
          </ac:spMkLst>
        </pc:spChg>
      </pc:sldChg>
      <pc:sldChg chg="modSp add mod ord">
        <pc:chgData name="Shaun De Ponte" userId="afe041bb-00b6-4153-a6c8-ff0dd568e59b" providerId="ADAL" clId="{400ED6E9-E299-4C21-B0FD-99243C24B9A8}" dt="2024-10-02T21:16:49.304" v="32" actId="20577"/>
        <pc:sldMkLst>
          <pc:docMk/>
          <pc:sldMk cId="656019872" sldId="313"/>
        </pc:sldMkLst>
        <pc:spChg chg="mod">
          <ac:chgData name="Shaun De Ponte" userId="afe041bb-00b6-4153-a6c8-ff0dd568e59b" providerId="ADAL" clId="{400ED6E9-E299-4C21-B0FD-99243C24B9A8}" dt="2024-10-02T21:16:49.304" v="32" actId="20577"/>
          <ac:spMkLst>
            <pc:docMk/>
            <pc:sldMk cId="656019872" sldId="313"/>
            <ac:spMk id="6" creationId="{BAFD6D18-A7A6-6978-C697-7A7B455434BB}"/>
          </ac:spMkLst>
        </pc:spChg>
      </pc:sldChg>
      <pc:sldChg chg="modSp add mod ord">
        <pc:chgData name="Shaun De Ponte" userId="afe041bb-00b6-4153-a6c8-ff0dd568e59b" providerId="ADAL" clId="{400ED6E9-E299-4C21-B0FD-99243C24B9A8}" dt="2024-10-02T21:25:43.979" v="159" actId="20577"/>
        <pc:sldMkLst>
          <pc:docMk/>
          <pc:sldMk cId="1240590886" sldId="314"/>
        </pc:sldMkLst>
        <pc:spChg chg="mod">
          <ac:chgData name="Shaun De Ponte" userId="afe041bb-00b6-4153-a6c8-ff0dd568e59b" providerId="ADAL" clId="{400ED6E9-E299-4C21-B0FD-99243C24B9A8}" dt="2024-10-02T21:25:43.979" v="159" actId="20577"/>
          <ac:spMkLst>
            <pc:docMk/>
            <pc:sldMk cId="1240590886" sldId="314"/>
            <ac:spMk id="6" creationId="{BAFD6D18-A7A6-6978-C697-7A7B455434BB}"/>
          </ac:spMkLst>
        </pc:spChg>
      </pc:sldChg>
      <pc:sldChg chg="addSp delSp modSp add mod ord">
        <pc:chgData name="Shaun De Ponte" userId="afe041bb-00b6-4153-a6c8-ff0dd568e59b" providerId="ADAL" clId="{400ED6E9-E299-4C21-B0FD-99243C24B9A8}" dt="2024-10-02T21:28:02.440" v="180" actId="1076"/>
        <pc:sldMkLst>
          <pc:docMk/>
          <pc:sldMk cId="1926217057" sldId="315"/>
        </pc:sldMkLst>
        <pc:spChg chg="mod">
          <ac:chgData name="Shaun De Ponte" userId="afe041bb-00b6-4153-a6c8-ff0dd568e59b" providerId="ADAL" clId="{400ED6E9-E299-4C21-B0FD-99243C24B9A8}" dt="2024-10-02T21:25:49.457" v="164" actId="20577"/>
          <ac:spMkLst>
            <pc:docMk/>
            <pc:sldMk cId="1926217057" sldId="315"/>
            <ac:spMk id="2" creationId="{C01C53B8-14BA-298A-12DD-96903DC5C27C}"/>
          </ac:spMkLst>
        </pc:spChg>
        <pc:spChg chg="del mod">
          <ac:chgData name="Shaun De Ponte" userId="afe041bb-00b6-4153-a6c8-ff0dd568e59b" providerId="ADAL" clId="{400ED6E9-E299-4C21-B0FD-99243C24B9A8}" dt="2024-10-02T21:19:26.623" v="108" actId="478"/>
          <ac:spMkLst>
            <pc:docMk/>
            <pc:sldMk cId="1926217057" sldId="315"/>
            <ac:spMk id="3" creationId="{776FBF83-0BF2-93BE-C4BE-BCA3BD4A2194}"/>
          </ac:spMkLst>
        </pc:spChg>
        <pc:spChg chg="add mod">
          <ac:chgData name="Shaun De Ponte" userId="afe041bb-00b6-4153-a6c8-ff0dd568e59b" providerId="ADAL" clId="{400ED6E9-E299-4C21-B0FD-99243C24B9A8}" dt="2024-10-02T21:28:02.440" v="180" actId="1076"/>
          <ac:spMkLst>
            <pc:docMk/>
            <pc:sldMk cId="1926217057" sldId="315"/>
            <ac:spMk id="5" creationId="{8C526F8A-EE7A-3098-EBF8-DAC50CD71813}"/>
          </ac:spMkLst>
        </pc:spChg>
      </pc:sldChg>
      <pc:sldChg chg="modSp add mod">
        <pc:chgData name="Shaun De Ponte" userId="afe041bb-00b6-4153-a6c8-ff0dd568e59b" providerId="ADAL" clId="{400ED6E9-E299-4C21-B0FD-99243C24B9A8}" dt="2024-10-02T21:27:29.084" v="175" actId="20577"/>
        <pc:sldMkLst>
          <pc:docMk/>
          <pc:sldMk cId="3819218229" sldId="316"/>
        </pc:sldMkLst>
        <pc:spChg chg="mod">
          <ac:chgData name="Shaun De Ponte" userId="afe041bb-00b6-4153-a6c8-ff0dd568e59b" providerId="ADAL" clId="{400ED6E9-E299-4C21-B0FD-99243C24B9A8}" dt="2024-10-02T21:27:29.084" v="175" actId="20577"/>
          <ac:spMkLst>
            <pc:docMk/>
            <pc:sldMk cId="3819218229" sldId="316"/>
            <ac:spMk id="6" creationId="{BAFD6D18-A7A6-6978-C697-7A7B455434BB}"/>
          </ac:spMkLst>
        </pc:spChg>
      </pc:sldChg>
      <pc:sldChg chg="modSp add mod ord">
        <pc:chgData name="Shaun De Ponte" userId="afe041bb-00b6-4153-a6c8-ff0dd568e59b" providerId="ADAL" clId="{400ED6E9-E299-4C21-B0FD-99243C24B9A8}" dt="2024-10-02T22:03:09.474" v="474" actId="20577"/>
        <pc:sldMkLst>
          <pc:docMk/>
          <pc:sldMk cId="2132092024" sldId="317"/>
        </pc:sldMkLst>
        <pc:spChg chg="mod">
          <ac:chgData name="Shaun De Ponte" userId="afe041bb-00b6-4153-a6c8-ff0dd568e59b" providerId="ADAL" clId="{400ED6E9-E299-4C21-B0FD-99243C24B9A8}" dt="2024-10-02T21:28:51.122" v="246" actId="20577"/>
          <ac:spMkLst>
            <pc:docMk/>
            <pc:sldMk cId="2132092024" sldId="317"/>
            <ac:spMk id="2" creationId="{C01C53B8-14BA-298A-12DD-96903DC5C27C}"/>
          </ac:spMkLst>
        </pc:spChg>
        <pc:spChg chg="mod">
          <ac:chgData name="Shaun De Ponte" userId="afe041bb-00b6-4153-a6c8-ff0dd568e59b" providerId="ADAL" clId="{400ED6E9-E299-4C21-B0FD-99243C24B9A8}" dt="2024-10-02T22:03:09.474" v="474" actId="20577"/>
          <ac:spMkLst>
            <pc:docMk/>
            <pc:sldMk cId="2132092024" sldId="317"/>
            <ac:spMk id="5" creationId="{8C526F8A-EE7A-3098-EBF8-DAC50CD71813}"/>
          </ac:spMkLst>
        </pc:spChg>
      </pc:sldChg>
      <pc:sldChg chg="addSp delSp modSp add mod">
        <pc:chgData name="Shaun De Ponte" userId="afe041bb-00b6-4153-a6c8-ff0dd568e59b" providerId="ADAL" clId="{400ED6E9-E299-4C21-B0FD-99243C24B9A8}" dt="2024-10-02T21:53:48.127" v="460" actId="20577"/>
        <pc:sldMkLst>
          <pc:docMk/>
          <pc:sldMk cId="2504650042" sldId="318"/>
        </pc:sldMkLst>
        <pc:spChg chg="mod">
          <ac:chgData name="Shaun De Ponte" userId="afe041bb-00b6-4153-a6c8-ff0dd568e59b" providerId="ADAL" clId="{400ED6E9-E299-4C21-B0FD-99243C24B9A8}" dt="2024-10-02T21:53:48.127" v="460" actId="20577"/>
          <ac:spMkLst>
            <pc:docMk/>
            <pc:sldMk cId="2504650042" sldId="318"/>
            <ac:spMk id="2" creationId="{AEA5083B-CC27-4F1C-AD03-E3DBEC1C9E78}"/>
          </ac:spMkLst>
        </pc:spChg>
        <pc:spChg chg="mod">
          <ac:chgData name="Shaun De Ponte" userId="afe041bb-00b6-4153-a6c8-ff0dd568e59b" providerId="ADAL" clId="{400ED6E9-E299-4C21-B0FD-99243C24B9A8}" dt="2024-10-02T21:37:50.463" v="351" actId="1076"/>
          <ac:spMkLst>
            <pc:docMk/>
            <pc:sldMk cId="2504650042" sldId="318"/>
            <ac:spMk id="11" creationId="{9548A02E-9DCC-CED8-F2CC-235DFF833A78}"/>
          </ac:spMkLst>
        </pc:spChg>
        <pc:picChg chg="del">
          <ac:chgData name="Shaun De Ponte" userId="afe041bb-00b6-4153-a6c8-ff0dd568e59b" providerId="ADAL" clId="{400ED6E9-E299-4C21-B0FD-99243C24B9A8}" dt="2024-10-02T21:36:14.388" v="342" actId="478"/>
          <ac:picMkLst>
            <pc:docMk/>
            <pc:sldMk cId="2504650042" sldId="318"/>
            <ac:picMk id="4" creationId="{BD6DC12E-3753-EB88-DAE1-346FD8EF08D4}"/>
          </ac:picMkLst>
        </pc:picChg>
        <pc:picChg chg="add mod">
          <ac:chgData name="Shaun De Ponte" userId="afe041bb-00b6-4153-a6c8-ff0dd568e59b" providerId="ADAL" clId="{400ED6E9-E299-4C21-B0FD-99243C24B9A8}" dt="2024-10-02T21:37:47.950" v="350" actId="1076"/>
          <ac:picMkLst>
            <pc:docMk/>
            <pc:sldMk cId="2504650042" sldId="318"/>
            <ac:picMk id="5" creationId="{D7661930-F83E-6F36-13EC-834EFEBB02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5FAA28-D333-4D57-AF0E-BDF53B4498B2}" type="datetime1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03277C-3F5C-4673-8D79-1738A329ED93}" type="datetime1">
              <a:rPr lang="en-GB" noProof="0" smtClean="0"/>
              <a:t>03/10/2024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1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8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9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88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7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8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91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8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47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16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2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34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05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7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66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27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8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8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7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8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 rtlCol="0"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9198000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46376"/>
            <a:ext cx="4435831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4169" y="1046376"/>
            <a:ext cx="4435831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1" y="2096752"/>
            <a:ext cx="4434840" cy="409291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5160" y="2096752"/>
            <a:ext cx="4434840" cy="409291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0722" y="457201"/>
            <a:ext cx="6023727" cy="572678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1205345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653203" y="6230275"/>
            <a:ext cx="1352571" cy="250449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en-GB" sz="2400" b="1" spc="-100" noProof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PyConZA</a:t>
            </a:r>
            <a:endParaRPr lang="en-GB" sz="2400" b="1" spc="-1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-1" y="6797580"/>
            <a:ext cx="12191053" cy="604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12192000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1026" name="Picture 2" descr="A colourful illustration of two snakes wrapped around a protea.">
            <a:extLst>
              <a:ext uri="{FF2B5EF4-FFF2-40B4-BE49-F238E27FC236}">
                <a16:creationId xmlns:a16="http://schemas.microsoft.com/office/drawing/2014/main" id="{A324FAB3-C2E7-FF68-BD1C-223B7934FD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56" y="5776693"/>
            <a:ext cx="764893" cy="9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3A2213-0D44-D121-7E79-7F02A454A1A7}"/>
              </a:ext>
            </a:extLst>
          </p:cNvPr>
          <p:cNvSpPr/>
          <p:nvPr userDrawn="1"/>
        </p:nvSpPr>
        <p:spPr>
          <a:xfrm rot="5400000">
            <a:off x="8743336" y="3394363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331D390-0E47-781E-C0B7-8B7246AB1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613" y="1866900"/>
            <a:ext cx="6212023" cy="1888237"/>
          </a:xfrm>
          <a:prstGeom prst="rect">
            <a:avLst/>
          </a:prstGeom>
        </p:spPr>
      </p:pic>
      <p:sp>
        <p:nvSpPr>
          <p:cNvPr id="7" name="Title 19">
            <a:extLst>
              <a:ext uri="{FF2B5EF4-FFF2-40B4-BE49-F238E27FC236}">
                <a16:creationId xmlns:a16="http://schemas.microsoft.com/office/drawing/2014/main" id="{E15A5AD1-B3D5-642C-8C26-CE634A99D6CE}"/>
              </a:ext>
            </a:extLst>
          </p:cNvPr>
          <p:cNvSpPr txBox="1">
            <a:spLocks/>
          </p:cNvSpPr>
          <p:nvPr/>
        </p:nvSpPr>
        <p:spPr>
          <a:xfrm>
            <a:off x="0" y="1485900"/>
            <a:ext cx="12192000" cy="5372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/>
              <a:t>By: </a:t>
            </a:r>
            <a:r>
              <a:rPr lang="en-GB" sz="1800" dirty="0" err="1"/>
              <a:t>shaun</a:t>
            </a:r>
            <a:r>
              <a:rPr lang="en-GB" sz="1800" dirty="0"/>
              <a:t> de </a:t>
            </a:r>
            <a:r>
              <a:rPr lang="en-GB" sz="1800" dirty="0" err="1"/>
              <a:t>ponte</a:t>
            </a:r>
            <a:endParaRPr lang="en-GB" sz="1800" dirty="0"/>
          </a:p>
          <a:p>
            <a:pPr algn="ctr"/>
            <a:endParaRPr lang="en-GB" sz="1050" dirty="0"/>
          </a:p>
          <a:p>
            <a:pPr algn="ctr"/>
            <a:r>
              <a:rPr lang="en-GB" sz="1800" dirty="0"/>
              <a:t>October, 2024</a:t>
            </a:r>
          </a:p>
        </p:txBody>
      </p:sp>
    </p:spTree>
    <p:extLst>
      <p:ext uri="{BB962C8B-B14F-4D97-AF65-F5344CB8AC3E}">
        <p14:creationId xmlns:p14="http://schemas.microsoft.com/office/powerpoint/2010/main" val="138357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Tenant model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48A02E-9DCC-CED8-F2CC-235DFF833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97387" y="1069001"/>
            <a:ext cx="4797225" cy="264206"/>
          </a:xfrm>
        </p:spPr>
        <p:txBody>
          <a:bodyPr rtlCol="0"/>
          <a:lstStyle/>
          <a:p>
            <a:pPr rtl="0"/>
            <a:r>
              <a:rPr lang="en-GB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system_management</a:t>
            </a:r>
            <a:r>
              <a:rPr lang="en-GB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models.py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CB241E-A1E8-59B9-86A6-64155C51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062" y="1333207"/>
            <a:ext cx="6891546" cy="52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5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Tenant aware model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48A02E-9DCC-CED8-F2CC-235DFF833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79975" y="1323683"/>
            <a:ext cx="4797225" cy="264206"/>
          </a:xfrm>
        </p:spPr>
        <p:txBody>
          <a:bodyPr rtlCol="0"/>
          <a:lstStyle/>
          <a:p>
            <a:pPr rtl="0"/>
            <a:r>
              <a:rPr lang="en-GB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system_management</a:t>
            </a:r>
            <a:r>
              <a:rPr lang="en-GB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models.py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FC008-8853-CACF-DAE0-210013445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477" y="1759617"/>
            <a:ext cx="8740751" cy="3774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9BF51A-2F5A-F113-7B16-D5F120F9E29A}"/>
              </a:ext>
            </a:extLst>
          </p:cNvPr>
          <p:cNvSpPr/>
          <p:nvPr/>
        </p:nvSpPr>
        <p:spPr>
          <a:xfrm>
            <a:off x="2345148" y="4585401"/>
            <a:ext cx="5130307" cy="2330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6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Custom user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48A02E-9DCC-CED8-F2CC-235DFF833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801954" y="878793"/>
            <a:ext cx="4797225" cy="264206"/>
          </a:xfrm>
        </p:spPr>
        <p:txBody>
          <a:bodyPr rtlCol="0"/>
          <a:lstStyle/>
          <a:p>
            <a:pPr rtl="0"/>
            <a:r>
              <a:rPr lang="en-GB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system_management</a:t>
            </a:r>
            <a:r>
              <a:rPr lang="en-GB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models.py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AFFAB-97A2-D336-8E94-2022243C7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120" y="1157792"/>
            <a:ext cx="5261516" cy="5534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700297-BFCD-1C86-E5E1-E477EBB94A1F}"/>
              </a:ext>
            </a:extLst>
          </p:cNvPr>
          <p:cNvSpPr/>
          <p:nvPr/>
        </p:nvSpPr>
        <p:spPr>
          <a:xfrm>
            <a:off x="3881718" y="2483224"/>
            <a:ext cx="3935506" cy="2330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CC2179-480A-D2CB-E4F1-5E48F0A394E9}"/>
              </a:ext>
            </a:extLst>
          </p:cNvPr>
          <p:cNvSpPr/>
          <p:nvPr/>
        </p:nvSpPr>
        <p:spPr>
          <a:xfrm>
            <a:off x="4496032" y="1142999"/>
            <a:ext cx="782978" cy="2330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1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Middleware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CEDE9-C51F-E376-C869-C737C6C6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272206"/>
            <a:ext cx="6391759" cy="5153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96C885-3B0D-A14B-9FDE-9CEF88226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176" y="1272206"/>
            <a:ext cx="4105848" cy="161947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48A02E-9DCC-CED8-F2CC-235DFF833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936000"/>
            <a:ext cx="4235250" cy="264206"/>
          </a:xfrm>
        </p:spPr>
        <p:txBody>
          <a:bodyPr rtlCol="0"/>
          <a:lstStyle/>
          <a:p>
            <a:pPr rtl="0"/>
            <a:r>
              <a:rPr lang="en-GB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system_management</a:t>
            </a:r>
            <a:r>
              <a:rPr lang="en-GB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middleware.py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4A3FDD-F2A1-BE8B-EE20-C96696312463}"/>
              </a:ext>
            </a:extLst>
          </p:cNvPr>
          <p:cNvSpPr txBox="1">
            <a:spLocks/>
          </p:cNvSpPr>
          <p:nvPr/>
        </p:nvSpPr>
        <p:spPr>
          <a:xfrm>
            <a:off x="7524752" y="936000"/>
            <a:ext cx="4235250" cy="2642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settings.py</a:t>
            </a:r>
          </a:p>
        </p:txBody>
      </p:sp>
    </p:spTree>
    <p:extLst>
      <p:ext uri="{BB962C8B-B14F-4D97-AF65-F5344CB8AC3E}">
        <p14:creationId xmlns:p14="http://schemas.microsoft.com/office/powerpoint/2010/main" val="17510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authentication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48A02E-9DCC-CED8-F2CC-235DFF833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52364" y="1142708"/>
            <a:ext cx="4797225" cy="264206"/>
          </a:xfrm>
        </p:spPr>
        <p:txBody>
          <a:bodyPr rtlCol="0"/>
          <a:lstStyle/>
          <a:p>
            <a:pPr rtl="0"/>
            <a:r>
              <a:rPr lang="en-GB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system_management</a:t>
            </a:r>
            <a:r>
              <a:rPr lang="en-GB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authentication.py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901C7-1214-675D-5711-9E415C78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64" y="1685623"/>
            <a:ext cx="5887272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8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Custom admin site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48A02E-9DCC-CED8-F2CC-235DFF833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52364" y="1142708"/>
            <a:ext cx="4797225" cy="264206"/>
          </a:xfrm>
        </p:spPr>
        <p:txBody>
          <a:bodyPr rtlCol="0"/>
          <a:lstStyle/>
          <a:p>
            <a:pPr rtl="0"/>
            <a:r>
              <a:rPr lang="en-GB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system_management</a:t>
            </a:r>
            <a:r>
              <a:rPr lang="en-GB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custom_admin.py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70441-5774-3BDF-7EC3-65754F225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469" y="1499862"/>
            <a:ext cx="6173061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0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Views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48A02E-9DCC-CED8-F2CC-235DFF833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801953" y="673242"/>
            <a:ext cx="4797225" cy="264206"/>
          </a:xfrm>
        </p:spPr>
        <p:txBody>
          <a:bodyPr rtlCol="0"/>
          <a:lstStyle/>
          <a:p>
            <a:pPr rtl="0"/>
            <a:r>
              <a:rPr lang="en-GB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system_management</a:t>
            </a:r>
            <a:r>
              <a:rPr lang="en-GB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views.py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DC12E-3753-EB88-DAE1-346FD8EF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535" y="1010896"/>
            <a:ext cx="6716062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Register app model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48A02E-9DCC-CED8-F2CC-235DFF833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97384" y="1007727"/>
            <a:ext cx="4797225" cy="264206"/>
          </a:xfrm>
        </p:spPr>
        <p:txBody>
          <a:bodyPr rtlCol="0"/>
          <a:lstStyle/>
          <a:p>
            <a:pPr rtl="0"/>
            <a:r>
              <a:rPr lang="en-GB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system_management</a:t>
            </a:r>
            <a:r>
              <a:rPr lang="en-GB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admin.py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61930-F83E-6F36-13EC-834EFEBB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93" y="1415660"/>
            <a:ext cx="5973009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5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>
            <a:extLst>
              <a:ext uri="{FF2B5EF4-FFF2-40B4-BE49-F238E27FC236}">
                <a16:creationId xmlns:a16="http://schemas.microsoft.com/office/drawing/2014/main" id="{BAFD6D18-A7A6-6978-C697-7A7B45543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More Demo’s</a:t>
            </a:r>
          </a:p>
        </p:txBody>
      </p:sp>
    </p:spTree>
    <p:extLst>
      <p:ext uri="{BB962C8B-B14F-4D97-AF65-F5344CB8AC3E}">
        <p14:creationId xmlns:p14="http://schemas.microsoft.com/office/powerpoint/2010/main" val="252293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>
            <a:extLst>
              <a:ext uri="{FF2B5EF4-FFF2-40B4-BE49-F238E27FC236}">
                <a16:creationId xmlns:a16="http://schemas.microsoft.com/office/drawing/2014/main" id="{BAFD6D18-A7A6-6978-C697-7A7B45543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381921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53B8-14BA-298A-12DD-96903DC5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n-GB" dirty="0"/>
              <a:t>About me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FBF83-0BF2-93BE-C4BE-BCA3BD4A2194}"/>
              </a:ext>
            </a:extLst>
          </p:cNvPr>
          <p:cNvSpPr txBox="1"/>
          <p:nvPr/>
        </p:nvSpPr>
        <p:spPr>
          <a:xfrm>
            <a:off x="2764491" y="2828835"/>
            <a:ext cx="6663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Data / Software Engineer at Calybre.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MSc in Business Analytics from Aston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build things in my spare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Co-organiser for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PyData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Johannesburg.</a:t>
            </a:r>
          </a:p>
        </p:txBody>
      </p:sp>
    </p:spTree>
    <p:extLst>
      <p:ext uri="{BB962C8B-B14F-4D97-AF65-F5344CB8AC3E}">
        <p14:creationId xmlns:p14="http://schemas.microsoft.com/office/powerpoint/2010/main" val="2241820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53B8-14BA-298A-12DD-96903DC5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n-GB" dirty="0"/>
              <a:t>Use Cases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26F8A-EE7A-3098-EBF8-DAC50CD71813}"/>
              </a:ext>
            </a:extLst>
          </p:cNvPr>
          <p:cNvSpPr txBox="1"/>
          <p:nvPr/>
        </p:nvSpPr>
        <p:spPr>
          <a:xfrm>
            <a:off x="2859742" y="2828835"/>
            <a:ext cx="7189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Quick proof of concept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internal apps for your org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Scalable into a robust multi-tenant app.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en-US" sz="2400" dirty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agnostic, easy to setup and deploy, no dependencies.</a:t>
            </a:r>
          </a:p>
        </p:txBody>
      </p:sp>
    </p:spTree>
    <p:extLst>
      <p:ext uri="{BB962C8B-B14F-4D97-AF65-F5344CB8AC3E}">
        <p14:creationId xmlns:p14="http://schemas.microsoft.com/office/powerpoint/2010/main" val="2132092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>
            <a:extLst>
              <a:ext uri="{FF2B5EF4-FFF2-40B4-BE49-F238E27FC236}">
                <a16:creationId xmlns:a16="http://schemas.microsoft.com/office/drawing/2014/main" id="{BAFD6D18-A7A6-6978-C697-7A7B45543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66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dirty="0"/>
              <a:t>T</a:t>
            </a:r>
            <a:r>
              <a:rPr lang="en-GB" dirty="0"/>
              <a:t>hank You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B663526-EE1D-3769-3332-D20A6C8EB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22" y="1666875"/>
            <a:ext cx="3407153" cy="44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6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>
            <a:extLst>
              <a:ext uri="{FF2B5EF4-FFF2-40B4-BE49-F238E27FC236}">
                <a16:creationId xmlns:a16="http://schemas.microsoft.com/office/drawing/2014/main" id="{BAFD6D18-A7A6-6978-C697-7A7B45543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What is a Tenant?</a:t>
            </a:r>
          </a:p>
        </p:txBody>
      </p:sp>
    </p:spTree>
    <p:extLst>
      <p:ext uri="{BB962C8B-B14F-4D97-AF65-F5344CB8AC3E}">
        <p14:creationId xmlns:p14="http://schemas.microsoft.com/office/powerpoint/2010/main" val="65601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53B8-14BA-298A-12DD-96903DC5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n-GB" dirty="0"/>
              <a:t>What is a tenant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FBF83-0BF2-93BE-C4BE-BCA3BD4A2194}"/>
              </a:ext>
            </a:extLst>
          </p:cNvPr>
          <p:cNvSpPr txBox="1"/>
          <p:nvPr/>
        </p:nvSpPr>
        <p:spPr>
          <a:xfrm>
            <a:off x="1156447" y="2151727"/>
            <a:ext cx="95832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Tenant is the customer or user of the application, operating within their own isolated portion or instance of the software.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2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>
            <a:extLst>
              <a:ext uri="{FF2B5EF4-FFF2-40B4-BE49-F238E27FC236}">
                <a16:creationId xmlns:a16="http://schemas.microsoft.com/office/drawing/2014/main" id="{BAFD6D18-A7A6-6978-C697-7A7B45543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Types of tenant structures</a:t>
            </a:r>
          </a:p>
        </p:txBody>
      </p:sp>
    </p:spTree>
    <p:extLst>
      <p:ext uri="{BB962C8B-B14F-4D97-AF65-F5344CB8AC3E}">
        <p14:creationId xmlns:p14="http://schemas.microsoft.com/office/powerpoint/2010/main" val="124059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53B8-14BA-298A-12DD-96903DC5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n-GB" dirty="0"/>
              <a:t>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26F8A-EE7A-3098-EBF8-DAC50CD71813}"/>
              </a:ext>
            </a:extLst>
          </p:cNvPr>
          <p:cNvSpPr txBox="1"/>
          <p:nvPr/>
        </p:nvSpPr>
        <p:spPr>
          <a:xfrm>
            <a:off x="2859742" y="2828835"/>
            <a:ext cx="7189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database with shared schema.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database with isolated schema.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Isolated database with a shared app server.</a:t>
            </a:r>
          </a:p>
        </p:txBody>
      </p:sp>
    </p:spTree>
    <p:extLst>
      <p:ext uri="{BB962C8B-B14F-4D97-AF65-F5344CB8AC3E}">
        <p14:creationId xmlns:p14="http://schemas.microsoft.com/office/powerpoint/2010/main" val="192621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>
            <a:extLst>
              <a:ext uri="{FF2B5EF4-FFF2-40B4-BE49-F238E27FC236}">
                <a16:creationId xmlns:a16="http://schemas.microsoft.com/office/drawing/2014/main" id="{BAFD6D18-A7A6-6978-C697-7A7B45543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DEMO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Using </a:t>
            </a:r>
            <a:r>
              <a:rPr lang="en-GB"/>
              <a:t>Django’s admin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96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err="1"/>
              <a:t>Jazzmin</a:t>
            </a:r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2977C-F1A7-10D9-3664-DAA12D7DBAAB}"/>
              </a:ext>
            </a:extLst>
          </p:cNvPr>
          <p:cNvSpPr txBox="1"/>
          <p:nvPr/>
        </p:nvSpPr>
        <p:spPr>
          <a:xfrm>
            <a:off x="373162" y="1025925"/>
            <a:ext cx="11445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Jazzmin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intended as a drop-in app to jazz up your Django Admin Site, with plenty of things you can easily customise, including a built-in UI customizer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A3D201-C615-C662-2827-2E74536E4FB2}"/>
              </a:ext>
            </a:extLst>
          </p:cNvPr>
          <p:cNvSpPr txBox="1"/>
          <p:nvPr/>
        </p:nvSpPr>
        <p:spPr>
          <a:xfrm>
            <a:off x="3047999" y="242113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Drop-in admin skin, all configuration optional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Select2 drop-downs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Bootstrap 4 &amp;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AdminLTE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UI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bar for any given model 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Modal windows instead of popups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Customisable side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Customisable top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Customisable user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Customisable UI (via Live UI changes, or custom CSS/JS)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the latest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adminlte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bootstrap</a:t>
            </a:r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err="1"/>
              <a:t>Jazzmin</a:t>
            </a:r>
            <a:endParaRPr lang="en-GB" dirty="0"/>
          </a:p>
        </p:txBody>
      </p:sp>
      <p:pic>
        <p:nvPicPr>
          <p:cNvPr id="2050" name="Picture 2" descr="dashboard">
            <a:extLst>
              <a:ext uri="{FF2B5EF4-FFF2-40B4-BE49-F238E27FC236}">
                <a16:creationId xmlns:a16="http://schemas.microsoft.com/office/drawing/2014/main" id="{E910C3F8-7FC1-F15C-0B91-43EAB3C3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013037"/>
            <a:ext cx="9839325" cy="46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2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756_TF67328976" id="{8D41288C-A143-4C55-A19F-9A38F7741759}" vid="{98B99BFD-3B7E-4AE0-80A8-38C1178D3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BB5711-29E1-4F8E-81A0-7947C57B2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934E25-8442-49E9-ABDF-3146C4145F3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{4CBD4DE6-DB73-404C-ACDE-0C9182FEFE30}tf67328976_win32</Template>
  <TotalTime>272</TotalTime>
  <Words>328</Words>
  <Application>Microsoft Office PowerPoint</Application>
  <PresentationFormat>Widescreen</PresentationFormat>
  <Paragraphs>79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Times New Roman</vt:lpstr>
      <vt:lpstr>Office Theme</vt:lpstr>
      <vt:lpstr>PowerPoint Presentation</vt:lpstr>
      <vt:lpstr>About me </vt:lpstr>
      <vt:lpstr>PowerPoint Presentation</vt:lpstr>
      <vt:lpstr>What is a tenant</vt:lpstr>
      <vt:lpstr>PowerPoint Presentation</vt:lpstr>
      <vt:lpstr>types</vt:lpstr>
      <vt:lpstr>PowerPoint Presentation</vt:lpstr>
      <vt:lpstr>Jazzmin </vt:lpstr>
      <vt:lpstr>Jazzmin</vt:lpstr>
      <vt:lpstr>Tenant model</vt:lpstr>
      <vt:lpstr>Tenant aware model</vt:lpstr>
      <vt:lpstr>Custom user</vt:lpstr>
      <vt:lpstr>Middleware</vt:lpstr>
      <vt:lpstr>authentication</vt:lpstr>
      <vt:lpstr>Custom admin site</vt:lpstr>
      <vt:lpstr>Views</vt:lpstr>
      <vt:lpstr>Register app model</vt:lpstr>
      <vt:lpstr>PowerPoint Presentation</vt:lpstr>
      <vt:lpstr>PowerPoint Presentation</vt:lpstr>
      <vt:lpstr>Use Cases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Shaun De Ponte</dc:creator>
  <cp:lastModifiedBy>Shaun De Ponte</cp:lastModifiedBy>
  <cp:revision>3</cp:revision>
  <dcterms:created xsi:type="dcterms:W3CDTF">2024-10-01T19:34:37Z</dcterms:created>
  <dcterms:modified xsi:type="dcterms:W3CDTF">2024-10-03T08:55:02Z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